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7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46"/>
    <p:restoredTop sz="96024"/>
  </p:normalViewPr>
  <p:slideViewPr>
    <p:cSldViewPr snapToGrid="0" snapToObjects="1">
      <p:cViewPr varScale="1">
        <p:scale>
          <a:sx n="99" d="100"/>
          <a:sy n="99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6736E-BB3B-3043-9538-93B49475E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991E1-DAD7-8A4B-95D8-ED7AD4749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66C0C-6682-3C43-89DA-B85BB8B42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B7F82-97F7-E94E-A1B8-6AA99809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185DE-9DFC-5F48-934C-6F9FD858D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8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CEE3-9185-ED49-A0EC-14FFCF6C6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71A9D4-1495-144E-9FD4-BD7DF853E3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C2705-D5D6-5840-8F8D-B58B771D6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57AF4-32DD-8F4F-B22C-39E4EA61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A5596-E524-EB49-853A-96616A1B5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50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1345CC-9DD7-4A4E-A9E1-292A8EE44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1DEC1-6DB8-EC44-9AD3-7AF462EF1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DCAFF-3389-4441-BE91-4EE19E79C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E3042-B2ED-284C-8E30-A9A38BD13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531D6-A793-2D44-955F-BA1D5E20F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60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34A11-CFE6-9749-AC7B-8A355088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BF17C-799B-4A43-BFBF-2645B8864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7825E-F10D-1449-A74D-74095D69E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CF0BE-4AB4-9543-84EA-CF413D145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F07EA-4C9A-634E-85F3-45EE63AF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232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1BD79-8A6C-3749-94F5-5E873B8A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B2F93-AC31-0045-9AE0-031AC8254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FC895-FF77-FF47-82BC-CFAC0D8A3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87152-0F65-CC48-9009-6EBC2C8BA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15B17-837C-8442-BC22-9047416C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482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58C6-0D3D-F640-B8EF-9112BBEAA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A4A91-BC15-7E41-A9D9-FB4EE67DBF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804D45-6399-4E41-9305-588EB3063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C4E3E-BA0A-FC40-9716-652C3D822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EB847-D7FB-C346-991A-675A53B9B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50B47-AD4A-584D-A11C-ABD78820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37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4AE5-59C9-894F-B1FC-DA9D6D671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F21B9-B9A6-D047-8E56-B7C672501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E4DB4-8270-ED42-A567-384F3F429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28AE49-40E3-4B45-9DB6-FAA4191831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7EBD5-14AC-7B41-9160-51468D7863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BFB0D4-C9C4-DC4F-9CF8-480DB9036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BB1D2F-6087-6248-8685-35DA7BC35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D7A993-8C39-1F4A-8B4D-DDD63EA2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272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AFFE-752C-3841-9C94-FE669E289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AC0433-941A-6347-AB50-F00180F6D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4/17/20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811C62-65F7-BF4E-BAC5-A5AE66BD9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741CF-8006-FC49-BA81-B9EA97F59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85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2B3BCB-0E1B-A64C-87C9-2CA3BE172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4/17/20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819AD-6AC5-2A48-BD7E-4D4DE075B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0E324-E9CA-0842-A951-6245DE437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544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AC4FC-F8C6-7F49-BE1F-5D8B58D61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43BE3-56AE-A14A-B3A8-5F8E61932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F2CBC-8386-564C-92C9-2A6B35791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7DE71-0319-0D48-9323-E632BC3E1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4/17/20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6114F9-1C2D-4B46-A906-DC588B63C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6B172-E4A4-1644-A39A-7C264A37B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48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FD2C-40EB-894C-9874-F96FD9ABB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3DC554-5B17-D642-BDD7-55FE0BCD94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3717FB-BDAB-2142-84E5-57EFA08F7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67D7E-432D-6E41-B0A7-6122DAC8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6EBEB1-29FE-184C-8C2E-DD9793F21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29D9C-9DA0-1F4F-9406-2676D317E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67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EED898-7A6F-164E-83EF-5F79DFFC7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5F17F-3233-324F-93DE-9F1DE891F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2E68A-6907-EE41-AEC6-0E2291197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E2158-62AE-D94E-94CE-73AF422C0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E79E2-BE95-7D4D-8DA0-8F41C129B0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717695-5CFF-1344-ABAC-5E0D2585B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1" y="586703"/>
            <a:ext cx="8674100" cy="2524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2F8EC-1D88-DC41-8727-B57A2CB4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0" y="879787"/>
            <a:ext cx="65278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778B8E-6F1C-EC40-BF2F-7F0C6D40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272" y="3111500"/>
            <a:ext cx="9258300" cy="3746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5BE2E1-CD47-7A4E-B7C6-C60DB489F0F0}"/>
              </a:ext>
            </a:extLst>
          </p:cNvPr>
          <p:cNvSpPr txBox="1"/>
          <p:nvPr/>
        </p:nvSpPr>
        <p:spPr>
          <a:xfrm>
            <a:off x="553792" y="179247"/>
            <a:ext cx="9015211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Pharmaceutical companies in United States selling Brand name drugs being to 58 Countries.</a:t>
            </a:r>
          </a:p>
        </p:txBody>
      </p:sp>
    </p:spTree>
    <p:extLst>
      <p:ext uri="{BB962C8B-B14F-4D97-AF65-F5344CB8AC3E}">
        <p14:creationId xmlns:p14="http://schemas.microsoft.com/office/powerpoint/2010/main" val="336624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F68CED-1A6A-354B-8F51-D644855B8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401" y="57955"/>
            <a:ext cx="1448588" cy="6742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37942-A201-0243-ADA9-4F5ECEE85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490" y="2989314"/>
            <a:ext cx="4285624" cy="3810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C4C3AB-4E71-624D-B630-8C0D0B997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76" y="381000"/>
            <a:ext cx="6286500" cy="304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C4DA7C-F35F-F34E-A2CA-51464807472C}"/>
              </a:ext>
            </a:extLst>
          </p:cNvPr>
          <p:cNvSpPr txBox="1"/>
          <p:nvPr/>
        </p:nvSpPr>
        <p:spPr>
          <a:xfrm>
            <a:off x="669701" y="3966693"/>
            <a:ext cx="4262907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Revenue based Pie chart for each country shows India 58%  with $193 million revenue on the top.</a:t>
            </a:r>
          </a:p>
        </p:txBody>
      </p:sp>
    </p:spTree>
    <p:extLst>
      <p:ext uri="{BB962C8B-B14F-4D97-AF65-F5344CB8AC3E}">
        <p14:creationId xmlns:p14="http://schemas.microsoft.com/office/powerpoint/2010/main" val="1143291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AEF7C9-A6F6-7748-87FB-15F131865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98" y="2563521"/>
            <a:ext cx="4394200" cy="420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ECFA3F-EAE5-E34C-A640-9E37751B2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209" y="3648031"/>
            <a:ext cx="2171700" cy="325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F35EC2-0D48-5F48-8C0F-9AFC982B8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002" y="180931"/>
            <a:ext cx="7835900" cy="31289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B5B38B-91B4-8548-9DC3-AA5C6FC8442B}"/>
              </a:ext>
            </a:extLst>
          </p:cNvPr>
          <p:cNvSpPr txBox="1"/>
          <p:nvPr/>
        </p:nvSpPr>
        <p:spPr>
          <a:xfrm>
            <a:off x="259098" y="567297"/>
            <a:ext cx="3643201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Revenue based on drug brand name shows Lyrica is best offshore drug.</a:t>
            </a:r>
          </a:p>
        </p:txBody>
      </p:sp>
    </p:spTree>
    <p:extLst>
      <p:ext uri="{BB962C8B-B14F-4D97-AF65-F5344CB8AC3E}">
        <p14:creationId xmlns:p14="http://schemas.microsoft.com/office/powerpoint/2010/main" val="1549641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439DB0-804B-9643-B269-CCC211A03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73" y="414539"/>
            <a:ext cx="4114800" cy="262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CD48DA-D450-064A-8EB4-5F3D5317B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24" y="3043439"/>
            <a:ext cx="9709508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EBB8B2-3CDD-9C43-A277-E4B74F976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224" y="4868661"/>
            <a:ext cx="6070600" cy="157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E8A57A-1AE4-7A44-BBA7-3D7CC4185CC9}"/>
              </a:ext>
            </a:extLst>
          </p:cNvPr>
          <p:cNvSpPr txBox="1"/>
          <p:nvPr/>
        </p:nvSpPr>
        <p:spPr>
          <a:xfrm>
            <a:off x="6387921" y="721217"/>
            <a:ext cx="4494727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Comparing the spread of the top 5 countries based on per line item show Indonesia bought more items in year 2015.</a:t>
            </a:r>
          </a:p>
        </p:txBody>
      </p:sp>
    </p:spTree>
    <p:extLst>
      <p:ext uri="{BB962C8B-B14F-4D97-AF65-F5344CB8AC3E}">
        <p14:creationId xmlns:p14="http://schemas.microsoft.com/office/powerpoint/2010/main" val="866626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FC911E-D0F7-1348-B4B7-C7673219E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37" y="2619241"/>
            <a:ext cx="7569200" cy="3886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2E273-6289-F040-93E6-B93029B5D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78" y="231820"/>
            <a:ext cx="9788570" cy="2387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F56CE7-76EC-FA4A-9507-4FE87B533933}"/>
              </a:ext>
            </a:extLst>
          </p:cNvPr>
          <p:cNvSpPr txBox="1"/>
          <p:nvPr/>
        </p:nvSpPr>
        <p:spPr>
          <a:xfrm>
            <a:off x="8255358" y="3039414"/>
            <a:ext cx="1828800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Top four countries product breakdown based on Revenue other than India</a:t>
            </a:r>
          </a:p>
        </p:txBody>
      </p:sp>
    </p:spTree>
    <p:extLst>
      <p:ext uri="{BB962C8B-B14F-4D97-AF65-F5344CB8AC3E}">
        <p14:creationId xmlns:p14="http://schemas.microsoft.com/office/powerpoint/2010/main" val="1782301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</TotalTime>
  <Words>80</Words>
  <Application>Microsoft Macintosh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Neil Kakumanu</dc:creator>
  <cp:lastModifiedBy>Neil Kakumanu</cp:lastModifiedBy>
  <cp:revision>8</cp:revision>
  <dcterms:created xsi:type="dcterms:W3CDTF">2020-04-17T19:12:50Z</dcterms:created>
  <dcterms:modified xsi:type="dcterms:W3CDTF">2020-04-17T22:49:05Z</dcterms:modified>
</cp:coreProperties>
</file>